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841" autoAdjust="0"/>
  </p:normalViewPr>
  <p:slideViewPr>
    <p:cSldViewPr>
      <p:cViewPr varScale="1">
        <p:scale>
          <a:sx n="79" d="100"/>
          <a:sy n="79" d="100"/>
        </p:scale>
        <p:origin x="-10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Законодательные и нормативно-правовые акты, регулирующие профилактику суицидального поведения обучающихся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43446"/>
            <a:ext cx="7486680" cy="1857388"/>
          </a:xfrm>
        </p:spPr>
        <p:txBody>
          <a:bodyPr/>
          <a:lstStyle/>
          <a:p>
            <a:pPr algn="r"/>
            <a:r>
              <a:rPr lang="ru-RU" dirty="0" err="1" smtClean="0">
                <a:solidFill>
                  <a:schemeClr val="tx1"/>
                </a:solidFill>
              </a:rPr>
              <a:t>Тимерьянова</a:t>
            </a:r>
            <a:r>
              <a:rPr lang="ru-RU" dirty="0" smtClean="0">
                <a:solidFill>
                  <a:schemeClr val="tx1"/>
                </a:solidFill>
              </a:rPr>
              <a:t> Лилия Николаевна,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доцент кафедры психологии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ГАУ ДПО ИРО РБ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Законодательные и нормативно-правовые акты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Конституция Российской Федерации (ст. 20)</a:t>
            </a:r>
          </a:p>
          <a:p>
            <a:endParaRPr lang="ru-RU" dirty="0" smtClean="0"/>
          </a:p>
          <a:p>
            <a:r>
              <a:rPr lang="ru-RU" dirty="0" smtClean="0"/>
              <a:t>Федеральный закон Российской Федерации от 24 июня 1999 г. № 120-ФЗ «Об основах системы профилактики безнадзорности и правонарушений несовершеннолетних» (ред. от 14.10.2014) - ст. 14; ст.9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Федеральный закон "Об образовании в Российской Федерации" от 29.12.2012 г. № 273-ФЗ (ред. 19.12. 2016) Статья </a:t>
            </a:r>
            <a:r>
              <a:rPr lang="ru-RU" dirty="0" smtClean="0"/>
              <a:t>41, 42.</a:t>
            </a:r>
            <a:endParaRPr lang="ru-RU" dirty="0" smtClean="0"/>
          </a:p>
          <a:p>
            <a:r>
              <a:rPr lang="ru-RU" dirty="0" smtClean="0"/>
              <a:t>Постановление Правительства Российской Федерации от 26.10.2012 г. № 1101 "О единой автоматизированной информационной системе "Единый реестр доменных имен, указателей страниц сайтов в информационно-телекоммуникационной сети "Интернет" и сетевых адресов, позволяющих идентифицировать сайты в информационно-телекоммуникационной сети "Интернет", содержащие информацию, распространение которой в Российской Федерации запрещено".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Концепция демографической политики Российской Федерации на период до 2025 г., утвержденная Указом Президента Российской Федерации от 9 октября 2007 г. № 1351. </a:t>
            </a:r>
          </a:p>
          <a:p>
            <a:r>
              <a:rPr lang="ru-RU" dirty="0" smtClean="0"/>
              <a:t>Национальная стратегия действий в интересах детей на 2012 - 2017 годы, утвержденная Указом Президента Российской Федерации от 01.06.2012 г. № 761</a:t>
            </a:r>
          </a:p>
          <a:p>
            <a:r>
              <a:rPr lang="ru-RU" dirty="0" smtClean="0"/>
              <a:t>Распоряжение Правительства Российской Федерации от 05.02.2015 г. N 167-р «План мероприятий на 2015 - 2017 годы по реализации важнейших положений Национальной стратегии действий интересах детей на 2012 - 2017 годы».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Письмо МО РФ № 06-356 от 27.02.2012 «О мерах по профилактике суицидального поведения обучающихся».</a:t>
            </a:r>
          </a:p>
          <a:p>
            <a:r>
              <a:rPr lang="ru-RU" dirty="0" smtClean="0"/>
              <a:t> Приказ Министерства образования и науки Российской Федерации от 26 октября 2011 г. № 2537 «Об утверждении плана мероприятий Министерства образования и науки Российской Федерации по профилактике суицидального поведения среди обучающихся образовательных учреждений на 2011 –2015 годы».</a:t>
            </a:r>
          </a:p>
          <a:p>
            <a:r>
              <a:rPr lang="ru-RU" dirty="0" smtClean="0"/>
              <a:t>Письмо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10.02.2015 № ВК-268/07 «О совершенствовании деятельности центров психолого-педагогической, медицинской и социальной помощи».</a:t>
            </a:r>
          </a:p>
          <a:p>
            <a:r>
              <a:rPr lang="ru-RU" dirty="0" smtClean="0"/>
              <a:t>Письмо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18.01.2016 № 07-149"О направлении методических рекомендаций по профилактике суицида"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315</Words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Законодательные и нормативно-правовые акты, регулирующие профилактику суицидального поведения обучающихся </vt:lpstr>
      <vt:lpstr>  Законодательные и нормативно-правовые акты 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Законодательные и нормативно-правовые акты, регулирующие профилактику суицидального поведения обучающихся </dc:title>
  <dc:creator>1</dc:creator>
  <cp:lastModifiedBy>1</cp:lastModifiedBy>
  <cp:revision>9</cp:revision>
  <dcterms:created xsi:type="dcterms:W3CDTF">2017-01-09T14:20:22Z</dcterms:created>
  <dcterms:modified xsi:type="dcterms:W3CDTF">2017-02-02T03:26:40Z</dcterms:modified>
</cp:coreProperties>
</file>